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14" r:id="rId1"/>
  </p:sldMasterIdLst>
  <p:notesMasterIdLst>
    <p:notesMasterId r:id="rId11"/>
  </p:notesMasterIdLst>
  <p:handoutMasterIdLst>
    <p:handoutMasterId r:id="rId12"/>
  </p:handoutMasterIdLst>
  <p:sldIdLst>
    <p:sldId id="256" r:id="rId2"/>
    <p:sldId id="260" r:id="rId3"/>
    <p:sldId id="259" r:id="rId4"/>
    <p:sldId id="258" r:id="rId5"/>
    <p:sldId id="265" r:id="rId6"/>
    <p:sldId id="261" r:id="rId7"/>
    <p:sldId id="263" r:id="rId8"/>
    <p:sldId id="262" r:id="rId9"/>
    <p:sldId id="264" r:id="rId10"/>
  </p:sldIdLst>
  <p:sldSz cx="12192000" cy="6858000"/>
  <p:notesSz cx="6858000" cy="99790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őoldal" id="{A525F2AE-4314-4B7C-A5A2-53BBC049F142}">
          <p14:sldIdLst>
            <p14:sldId id="256"/>
          </p14:sldIdLst>
        </p14:section>
        <p14:section name="Tiszítószerek" id="{230042F6-A57E-4C44-A0D8-975131D3A823}">
          <p14:sldIdLst>
            <p14:sldId id="260"/>
            <p14:sldId id="259"/>
            <p14:sldId id="258"/>
            <p14:sldId id="265"/>
            <p14:sldId id="261"/>
          </p14:sldIdLst>
        </p14:section>
        <p14:section name="Felületvédő szerek" id="{D963A026-8040-4C46-B316-4E1078356F2D}">
          <p14:sldIdLst>
            <p14:sldId id="263"/>
            <p14:sldId id="262"/>
          </p14:sldIdLst>
        </p14:section>
        <p14:section name="Felületképzők" id="{E9582087-94DA-4697-9F22-6699AED62327}">
          <p14:sldIdLst>
            <p14:sldId id="26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ókainé Arnóth Helga" initials="JAH" lastIdx="2" clrIdx="0">
    <p:extLst>
      <p:ext uri="{19B8F6BF-5375-455C-9EA6-DF929625EA0E}">
        <p15:presenceInfo xmlns:p15="http://schemas.microsoft.com/office/powerpoint/2012/main" userId="Jókainé Arnóth Helg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29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5006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5006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B6CFFD-D569-4E0D-B7F2-6AC50947844C}" type="datetime1">
              <a:rPr lang="hu-HU" smtClean="0"/>
              <a:t>2015.04.28.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9478342"/>
            <a:ext cx="2971800" cy="5006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9478342"/>
            <a:ext cx="2971800" cy="5006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429BEE-C354-4759-A430-6C1525A665C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32769436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5006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5006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F7F35C-0A8F-4908-8CD7-E67E1D747586}" type="datetime1">
              <a:rPr lang="hu-HU" smtClean="0"/>
              <a:t>2015.04.28.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47775"/>
            <a:ext cx="5984875" cy="3367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802407"/>
            <a:ext cx="5486400" cy="39292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478342"/>
            <a:ext cx="2971800" cy="5006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9478342"/>
            <a:ext cx="2971800" cy="5006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76E4DA-3007-4F83-A013-49845F5D5F3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94557535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6E4DA-3007-4F83-A013-49845F5D5F32}" type="slidenum">
              <a:rPr lang="hu-HU" smtClean="0"/>
              <a:t>1</a:t>
            </a:fld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4F29E6C-44A1-414B-8067-31AEB4511F60}" type="datetime1">
              <a:rPr lang="hu-HU" smtClean="0"/>
              <a:t>2015.04.28.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16816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818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3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10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281888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1555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4/28/2015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6834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4/28/2015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5402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4/28/2015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8854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439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603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423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4/28/2015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148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4/28/2015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228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4/28/2015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56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4/28/2015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351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4/28/2015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559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093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4/28/2015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412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  <p:sldLayoutId id="2147483926" r:id="rId12"/>
    <p:sldLayoutId id="2147483927" r:id="rId13"/>
    <p:sldLayoutId id="2147483928" r:id="rId14"/>
    <p:sldLayoutId id="2147483929" r:id="rId15"/>
    <p:sldLayoutId id="2147483930" r:id="rId16"/>
    <p:sldLayoutId id="2147483931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077912" y="1270696"/>
            <a:ext cx="8689976" cy="1130298"/>
          </a:xfrm>
        </p:spPr>
        <p:txBody>
          <a:bodyPr>
            <a:normAutofit/>
          </a:bodyPr>
          <a:lstStyle/>
          <a:p>
            <a:pPr algn="l"/>
            <a:r>
              <a:rPr lang="hu-HU" cap="small" dirty="0" smtClean="0">
                <a:solidFill>
                  <a:srgbClr val="3C290C"/>
                </a:solidFill>
              </a:rPr>
              <a:t>Felületkezelő Szerek</a:t>
            </a:r>
            <a:endParaRPr lang="hu-HU" cap="small" dirty="0">
              <a:solidFill>
                <a:srgbClr val="3C290C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-827088" y="5600700"/>
            <a:ext cx="8078788" cy="431800"/>
          </a:xfrm>
        </p:spPr>
        <p:txBody>
          <a:bodyPr>
            <a:normAutofit/>
          </a:bodyPr>
          <a:lstStyle/>
          <a:p>
            <a:r>
              <a:rPr lang="hu-HU" sz="1600" dirty="0" err="1" smtClean="0"/>
              <a:t>Bpb</a:t>
            </a:r>
            <a:r>
              <a:rPr lang="hu-HU" sz="1600" dirty="0" smtClean="0"/>
              <a:t> </a:t>
            </a:r>
            <a:r>
              <a:rPr lang="hu-HU" sz="1600" dirty="0" err="1" smtClean="0"/>
              <a:t>beton-und</a:t>
            </a:r>
            <a:r>
              <a:rPr lang="hu-HU" sz="1600" dirty="0" smtClean="0"/>
              <a:t> </a:t>
            </a:r>
            <a:r>
              <a:rPr lang="hu-HU" sz="1600" dirty="0" err="1" smtClean="0"/>
              <a:t>prüftechnik</a:t>
            </a:r>
            <a:r>
              <a:rPr lang="hu-HU" sz="1600" dirty="0" smtClean="0"/>
              <a:t> </a:t>
            </a:r>
            <a:r>
              <a:rPr lang="hu-HU" sz="1600" dirty="0" err="1" smtClean="0"/>
              <a:t>blomberg</a:t>
            </a:r>
            <a:r>
              <a:rPr lang="hu-HU" sz="1600" dirty="0" smtClean="0"/>
              <a:t> </a:t>
            </a:r>
            <a:r>
              <a:rPr lang="hu-HU" sz="1600" dirty="0" err="1" smtClean="0"/>
              <a:t>gmbh</a:t>
            </a:r>
            <a:r>
              <a:rPr lang="hu-HU" sz="1600" dirty="0" smtClean="0"/>
              <a:t> &amp; </a:t>
            </a:r>
            <a:r>
              <a:rPr lang="hu-HU" sz="1600" dirty="0" err="1" smtClean="0"/>
              <a:t>co</a:t>
            </a:r>
            <a:r>
              <a:rPr lang="hu-HU" sz="1600" dirty="0" smtClean="0"/>
              <a:t>. kg</a:t>
            </a:r>
            <a:endParaRPr lang="hu-HU" sz="16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3022600" y="3250853"/>
            <a:ext cx="44069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cap="small" dirty="0" smtClean="0">
                <a:solidFill>
                  <a:srgbClr val="3C290C"/>
                </a:solidFill>
              </a:rPr>
              <a:t>tisztítószerek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cap="small" dirty="0" smtClean="0">
                <a:solidFill>
                  <a:srgbClr val="3C290C"/>
                </a:solidFill>
              </a:rPr>
              <a:t>felületvédő szerek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cap="small" dirty="0" smtClean="0">
                <a:solidFill>
                  <a:srgbClr val="3C290C"/>
                </a:solidFill>
              </a:rPr>
              <a:t>felületképzők</a:t>
            </a:r>
            <a:endParaRPr lang="hu-HU" sz="280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157" y="507320"/>
            <a:ext cx="2155032" cy="189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55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ekerekített téglalap 4"/>
          <p:cNvSpPr/>
          <p:nvPr/>
        </p:nvSpPr>
        <p:spPr>
          <a:xfrm>
            <a:off x="2269067" y="1811867"/>
            <a:ext cx="2726266" cy="160866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Cím 6"/>
          <p:cNvSpPr>
            <a:spLocks noGrp="1"/>
          </p:cNvSpPr>
          <p:nvPr>
            <p:ph type="title"/>
          </p:nvPr>
        </p:nvSpPr>
        <p:spPr>
          <a:xfrm>
            <a:off x="1947989" y="0"/>
            <a:ext cx="8292444" cy="935147"/>
          </a:xfrm>
        </p:spPr>
        <p:txBody>
          <a:bodyPr>
            <a:normAutofit/>
          </a:bodyPr>
          <a:lstStyle/>
          <a:p>
            <a:r>
              <a:rPr lang="hu-HU" dirty="0" smtClean="0"/>
              <a:t>Speciális tisztítószer c</a:t>
            </a:r>
            <a:br>
              <a:rPr lang="hu-HU" dirty="0" smtClean="0"/>
            </a:br>
            <a:r>
              <a:rPr lang="hu-HU" sz="1800" dirty="0" smtClean="0"/>
              <a:t>kőtisztító – kivirágzás eltávolító</a:t>
            </a:r>
            <a:endParaRPr lang="hu-HU" sz="1800" dirty="0"/>
          </a:p>
        </p:txBody>
      </p:sp>
      <p:sp>
        <p:nvSpPr>
          <p:cNvPr id="9" name="Tartalom helye 8"/>
          <p:cNvSpPr>
            <a:spLocks noGrp="1"/>
          </p:cNvSpPr>
          <p:nvPr>
            <p:ph sz="quarter" idx="13"/>
          </p:nvPr>
        </p:nvSpPr>
        <p:spPr>
          <a:xfrm>
            <a:off x="3142218" y="4757579"/>
            <a:ext cx="3322631" cy="197167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hu-HU" sz="1400" b="1" cap="none" dirty="0" smtClean="0"/>
              <a:t>ALKALMAZÁSI TERÜLETEK</a:t>
            </a:r>
          </a:p>
          <a:p>
            <a:r>
              <a:rPr lang="hu-HU" sz="1400" cap="none" dirty="0" smtClean="0"/>
              <a:t>Mészkivirágzás</a:t>
            </a:r>
          </a:p>
          <a:p>
            <a:r>
              <a:rPr lang="hu-HU" sz="1400" cap="none" dirty="0" smtClean="0"/>
              <a:t>Cement- és vakolatmaradék</a:t>
            </a:r>
          </a:p>
          <a:p>
            <a:r>
              <a:rPr lang="hu-HU" sz="1400" cap="none" dirty="0" smtClean="0"/>
              <a:t>Általános szennyeződés</a:t>
            </a:r>
          </a:p>
          <a:p>
            <a:r>
              <a:rPr lang="hu-HU" sz="1400" cap="none" dirty="0"/>
              <a:t>É</a:t>
            </a:r>
            <a:r>
              <a:rPr lang="hu-HU" sz="1400" cap="none" dirty="0" smtClean="0"/>
              <a:t>lelmiszermaradék</a:t>
            </a:r>
          </a:p>
          <a:p>
            <a:r>
              <a:rPr lang="hu-HU" sz="1400" cap="none" dirty="0" smtClean="0"/>
              <a:t>Szintelen</a:t>
            </a:r>
          </a:p>
          <a:p>
            <a:endParaRPr lang="hu-HU" cap="none" dirty="0" smtClean="0"/>
          </a:p>
          <a:p>
            <a:endParaRPr lang="hu-HU" cap="none" dirty="0"/>
          </a:p>
        </p:txBody>
      </p:sp>
      <p:sp>
        <p:nvSpPr>
          <p:cNvPr id="10" name="Tartalom helye 8"/>
          <p:cNvSpPr txBox="1">
            <a:spLocks/>
          </p:cNvSpPr>
          <p:nvPr/>
        </p:nvSpPr>
        <p:spPr>
          <a:xfrm>
            <a:off x="93844" y="4757579"/>
            <a:ext cx="3725730" cy="197608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1700" b="1" cap="none" dirty="0" smtClean="0"/>
              <a:t>TULAJDONSÁGOK</a:t>
            </a:r>
          </a:p>
          <a:p>
            <a:r>
              <a:rPr lang="hu-HU" sz="1900" cap="none" dirty="0" smtClean="0"/>
              <a:t>Beton- és kőfelületek tisztítására</a:t>
            </a:r>
          </a:p>
          <a:p>
            <a:r>
              <a:rPr lang="hu-HU" sz="1900" cap="none" dirty="0" smtClean="0"/>
              <a:t>Biológiailag lebomló</a:t>
            </a:r>
          </a:p>
          <a:p>
            <a:r>
              <a:rPr lang="hu-HU" sz="1900" cap="none" dirty="0" smtClean="0"/>
              <a:t>Nem szennyezi a vizet</a:t>
            </a:r>
          </a:p>
          <a:p>
            <a:r>
              <a:rPr lang="hu-HU" sz="1900" cap="none" dirty="0" smtClean="0"/>
              <a:t>Szintelen</a:t>
            </a:r>
          </a:p>
          <a:p>
            <a:r>
              <a:rPr lang="hu-HU" sz="1900" cap="none" dirty="0" smtClean="0"/>
              <a:t>Oldószermentes</a:t>
            </a:r>
          </a:p>
          <a:p>
            <a:endParaRPr lang="hu-HU" cap="none" dirty="0" smtClean="0"/>
          </a:p>
          <a:p>
            <a:endParaRPr lang="hu-HU" cap="none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196" y="1033315"/>
            <a:ext cx="5439143" cy="3626096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6038" y="4049983"/>
            <a:ext cx="3848790" cy="2679268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19" y="1033315"/>
            <a:ext cx="5439144" cy="3626096"/>
          </a:xfrm>
          <a:prstGeom prst="rect">
            <a:avLst/>
          </a:prstGeom>
        </p:spPr>
      </p:pic>
      <p:sp>
        <p:nvSpPr>
          <p:cNvPr id="13" name="Tartalom helye 8"/>
          <p:cNvSpPr txBox="1">
            <a:spLocks/>
          </p:cNvSpPr>
          <p:nvPr/>
        </p:nvSpPr>
        <p:spPr>
          <a:xfrm>
            <a:off x="6285471" y="1257699"/>
            <a:ext cx="5000367" cy="2743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u-HU" sz="1400" b="1" cap="none" dirty="0" smtClean="0">
                <a:solidFill>
                  <a:schemeClr val="bg1"/>
                </a:solidFill>
              </a:rPr>
              <a:t>FELHASZNÁLÁS</a:t>
            </a:r>
          </a:p>
          <a:p>
            <a:r>
              <a:rPr lang="hu-HU" sz="1400" cap="none" dirty="0" smtClean="0">
                <a:solidFill>
                  <a:schemeClr val="bg1"/>
                </a:solidFill>
              </a:rPr>
              <a:t>Mindig legyen vizes a felület, különben magába szívja azonnal a tisztítószert</a:t>
            </a:r>
          </a:p>
          <a:p>
            <a:r>
              <a:rPr lang="hu-HU" sz="1400" cap="none" dirty="0" smtClean="0">
                <a:solidFill>
                  <a:schemeClr val="bg1"/>
                </a:solidFill>
              </a:rPr>
              <a:t>Utána leöblíteni</a:t>
            </a:r>
          </a:p>
          <a:p>
            <a:r>
              <a:rPr lang="hu-HU" sz="1400" cap="none" dirty="0">
                <a:solidFill>
                  <a:schemeClr val="bg1"/>
                </a:solidFill>
              </a:rPr>
              <a:t>M</a:t>
            </a:r>
            <a:r>
              <a:rPr lang="hu-HU" sz="1400" cap="none" dirty="0" smtClean="0">
                <a:solidFill>
                  <a:schemeClr val="bg1"/>
                </a:solidFill>
              </a:rPr>
              <a:t>eleg időben egyszerre csak kis felülettel szabad dolgozni, mert gyorsan szárad</a:t>
            </a:r>
          </a:p>
          <a:p>
            <a:r>
              <a:rPr lang="hu-HU" sz="1400" cap="none" dirty="0" smtClean="0">
                <a:solidFill>
                  <a:schemeClr val="bg1"/>
                </a:solidFill>
              </a:rPr>
              <a:t>Mivel savas, így nem szabad sokáig hatni hagyni, annál nagyobb réteget mar le a felületről</a:t>
            </a:r>
          </a:p>
          <a:p>
            <a:r>
              <a:rPr lang="hu-HU" sz="1400" cap="none" dirty="0" smtClean="0">
                <a:solidFill>
                  <a:schemeClr val="bg1"/>
                </a:solidFill>
              </a:rPr>
              <a:t>Tisztítás után ajánlott impregnálni, vagy más felületvédővel kezelni</a:t>
            </a:r>
          </a:p>
          <a:p>
            <a:endParaRPr lang="hu-HU" sz="1400" cap="none" dirty="0" smtClean="0"/>
          </a:p>
          <a:p>
            <a:endParaRPr lang="hu-HU" cap="none" dirty="0" smtClean="0"/>
          </a:p>
          <a:p>
            <a:endParaRPr lang="hu-HU" cap="none" dirty="0"/>
          </a:p>
        </p:txBody>
      </p:sp>
    </p:spTree>
    <p:extLst>
      <p:ext uri="{BB962C8B-B14F-4D97-AF65-F5344CB8AC3E}">
        <p14:creationId xmlns:p14="http://schemas.microsoft.com/office/powerpoint/2010/main" val="308736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b="4755"/>
          <a:stretch/>
        </p:blipFill>
        <p:spPr>
          <a:xfrm>
            <a:off x="464740" y="1619858"/>
            <a:ext cx="5837237" cy="4023789"/>
          </a:xfrm>
          <a:prstGeom prst="rect">
            <a:avLst/>
          </a:prstGeom>
        </p:spPr>
      </p:pic>
      <p:sp>
        <p:nvSpPr>
          <p:cNvPr id="7" name="Cím 6"/>
          <p:cNvSpPr>
            <a:spLocks noGrp="1"/>
          </p:cNvSpPr>
          <p:nvPr>
            <p:ph type="title"/>
          </p:nvPr>
        </p:nvSpPr>
        <p:spPr>
          <a:xfrm>
            <a:off x="1732089" y="63081"/>
            <a:ext cx="8292444" cy="1253066"/>
          </a:xfrm>
        </p:spPr>
        <p:txBody>
          <a:bodyPr>
            <a:normAutofit/>
          </a:bodyPr>
          <a:lstStyle/>
          <a:p>
            <a:r>
              <a:rPr lang="hu-HU" cap="small" dirty="0" smtClean="0"/>
              <a:t>Algaeltávolító</a:t>
            </a:r>
            <a:r>
              <a:rPr lang="hu-HU" cap="none" dirty="0" smtClean="0"/>
              <a:t/>
            </a:r>
            <a:br>
              <a:rPr lang="hu-HU" cap="none" dirty="0" smtClean="0"/>
            </a:br>
            <a:endParaRPr lang="hu-HU" sz="1800" cap="none" dirty="0"/>
          </a:p>
        </p:txBody>
      </p:sp>
      <p:sp>
        <p:nvSpPr>
          <p:cNvPr id="9" name="Tartalom helye 8"/>
          <p:cNvSpPr>
            <a:spLocks noGrp="1"/>
          </p:cNvSpPr>
          <p:nvPr>
            <p:ph sz="quarter" idx="13"/>
          </p:nvPr>
        </p:nvSpPr>
        <p:spPr>
          <a:xfrm>
            <a:off x="8018396" y="3646116"/>
            <a:ext cx="3720174" cy="19219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300" b="1" cap="none" dirty="0" smtClean="0"/>
              <a:t>ALKALMAZÁSI TERÜLETEK</a:t>
            </a:r>
          </a:p>
          <a:p>
            <a:r>
              <a:rPr lang="hu-HU" sz="1300" cap="none" dirty="0" smtClean="0"/>
              <a:t>Moha</a:t>
            </a:r>
          </a:p>
          <a:p>
            <a:r>
              <a:rPr lang="hu-HU" sz="1300" cap="none" dirty="0" smtClean="0"/>
              <a:t>Alga </a:t>
            </a:r>
          </a:p>
          <a:p>
            <a:r>
              <a:rPr lang="hu-HU" sz="1300" cap="none" dirty="0" smtClean="0"/>
              <a:t>Penész </a:t>
            </a:r>
          </a:p>
          <a:p>
            <a:pPr marL="0" indent="0">
              <a:buNone/>
            </a:pPr>
            <a:endParaRPr lang="hu-HU" cap="none" dirty="0" smtClean="0"/>
          </a:p>
          <a:p>
            <a:endParaRPr lang="hu-HU" cap="none" dirty="0"/>
          </a:p>
        </p:txBody>
      </p:sp>
      <p:sp>
        <p:nvSpPr>
          <p:cNvPr id="10" name="Tartalom helye 8"/>
          <p:cNvSpPr txBox="1">
            <a:spLocks/>
          </p:cNvSpPr>
          <p:nvPr/>
        </p:nvSpPr>
        <p:spPr>
          <a:xfrm>
            <a:off x="8018396" y="1626816"/>
            <a:ext cx="4012274" cy="20250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1300" b="1" cap="none" dirty="0" smtClean="0"/>
              <a:t>TULAJDONSÁGOK</a:t>
            </a:r>
          </a:p>
          <a:p>
            <a:r>
              <a:rPr lang="hu-HU" sz="1300" cap="none" dirty="0" smtClean="0"/>
              <a:t>Beton- és kőfelületek tisztítására</a:t>
            </a:r>
          </a:p>
          <a:p>
            <a:r>
              <a:rPr lang="hu-HU" sz="1300" cap="none" dirty="0" smtClean="0"/>
              <a:t>Szintelen</a:t>
            </a:r>
          </a:p>
          <a:p>
            <a:r>
              <a:rPr lang="hu-HU" sz="1300" cap="none" dirty="0" smtClean="0"/>
              <a:t>Oldószermentes</a:t>
            </a:r>
          </a:p>
          <a:p>
            <a:endParaRPr lang="hu-HU" cap="none" dirty="0" smtClean="0"/>
          </a:p>
          <a:p>
            <a:endParaRPr lang="hu-HU" cap="none" dirty="0"/>
          </a:p>
        </p:txBody>
      </p:sp>
    </p:spTree>
    <p:extLst>
      <p:ext uri="{BB962C8B-B14F-4D97-AF65-F5344CB8AC3E}">
        <p14:creationId xmlns:p14="http://schemas.microsoft.com/office/powerpoint/2010/main" val="30969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175" y="938212"/>
            <a:ext cx="5284461" cy="351943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5974" y="938212"/>
            <a:ext cx="5343525" cy="3519430"/>
          </a:xfrm>
          <a:prstGeom prst="rect">
            <a:avLst/>
          </a:prstGeom>
        </p:spPr>
      </p:pic>
      <p:sp>
        <p:nvSpPr>
          <p:cNvPr id="4" name="Cím 6"/>
          <p:cNvSpPr txBox="1">
            <a:spLocks/>
          </p:cNvSpPr>
          <p:nvPr/>
        </p:nvSpPr>
        <p:spPr>
          <a:xfrm>
            <a:off x="1986089" y="379412"/>
            <a:ext cx="8186611" cy="5588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hu-HU" cap="small" dirty="0" smtClean="0"/>
              <a:t>Rozsdaeltávolító</a:t>
            </a:r>
            <a:endParaRPr lang="hu-HU" sz="1800" cap="small" dirty="0"/>
          </a:p>
        </p:txBody>
      </p:sp>
      <p:sp>
        <p:nvSpPr>
          <p:cNvPr id="6" name="Szöveg helye 5"/>
          <p:cNvSpPr>
            <a:spLocks noGrp="1"/>
          </p:cNvSpPr>
          <p:nvPr>
            <p:ph type="body" sz="half" idx="2"/>
          </p:nvPr>
        </p:nvSpPr>
        <p:spPr>
          <a:xfrm>
            <a:off x="862463" y="4732304"/>
            <a:ext cx="2377456" cy="2205848"/>
          </a:xfrm>
        </p:spPr>
        <p:txBody>
          <a:bodyPr>
            <a:normAutofit/>
          </a:bodyPr>
          <a:lstStyle/>
          <a:p>
            <a:pPr algn="l"/>
            <a:r>
              <a:rPr lang="hu-HU" sz="1300" b="1" dirty="0" smtClean="0"/>
              <a:t>tulajdonságok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hu-HU" sz="1300" cap="none" dirty="0" smtClean="0"/>
              <a:t>Beton- és kőfelületekre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hu-HU" sz="1300" cap="none" dirty="0" smtClean="0"/>
              <a:t>Oldja a vasionokat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hu-HU" sz="1300" cap="none" dirty="0" smtClean="0"/>
              <a:t>Oldószermentes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hu-HU" sz="1300" cap="none" dirty="0" smtClean="0"/>
              <a:t>Színtelen</a:t>
            </a:r>
          </a:p>
          <a:p>
            <a:pPr algn="l"/>
            <a:endParaRPr lang="hu-HU" sz="1200" dirty="0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7737" y="3865195"/>
            <a:ext cx="3624263" cy="2569098"/>
          </a:xfrm>
          <a:prstGeom prst="rect">
            <a:avLst/>
          </a:prstGeom>
        </p:spPr>
      </p:pic>
      <p:sp>
        <p:nvSpPr>
          <p:cNvPr id="10" name="Szöveg helye 5"/>
          <p:cNvSpPr txBox="1">
            <a:spLocks/>
          </p:cNvSpPr>
          <p:nvPr/>
        </p:nvSpPr>
        <p:spPr>
          <a:xfrm>
            <a:off x="3613417" y="4732304"/>
            <a:ext cx="2818694" cy="2205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2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u-HU" sz="1300" b="1" dirty="0" smtClean="0"/>
              <a:t>Alkalmazási területek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hu-HU" sz="1300" cap="none" dirty="0" smtClean="0"/>
              <a:t>Rozsdafoltok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hu-HU" sz="1300" cap="none" dirty="0" smtClean="0"/>
              <a:t>Barna elszíneződések</a:t>
            </a:r>
            <a:endParaRPr lang="hu-HU" sz="1300" dirty="0" smtClean="0"/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hu-HU" sz="1300" cap="none" dirty="0" smtClean="0"/>
              <a:t>Csersav és avarfoltok</a:t>
            </a:r>
          </a:p>
        </p:txBody>
      </p:sp>
    </p:spTree>
    <p:extLst>
      <p:ext uri="{BB962C8B-B14F-4D97-AF65-F5344CB8AC3E}">
        <p14:creationId xmlns:p14="http://schemas.microsoft.com/office/powerpoint/2010/main" val="137117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 helye 5"/>
          <p:cNvSpPr>
            <a:spLocks noGrp="1"/>
          </p:cNvSpPr>
          <p:nvPr>
            <p:ph type="body" sz="half" idx="2"/>
          </p:nvPr>
        </p:nvSpPr>
        <p:spPr>
          <a:xfrm>
            <a:off x="7958509" y="2831958"/>
            <a:ext cx="2377456" cy="2205848"/>
          </a:xfrm>
        </p:spPr>
        <p:txBody>
          <a:bodyPr>
            <a:normAutofit/>
          </a:bodyPr>
          <a:lstStyle/>
          <a:p>
            <a:pPr algn="l"/>
            <a:r>
              <a:rPr lang="hu-HU" sz="1300" b="1" dirty="0" smtClean="0"/>
              <a:t>tulajdonságok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hu-HU" sz="1300" cap="none" dirty="0" smtClean="0"/>
              <a:t>Beton- és kőfelületekre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hu-HU" sz="1300" cap="none" dirty="0" smtClean="0"/>
              <a:t>Erős oldóképesség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hu-HU" sz="1300" cap="none" dirty="0" smtClean="0"/>
              <a:t>Illatmentes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hu-HU" sz="1300" cap="none" dirty="0" smtClean="0"/>
              <a:t>Biológiailag lebomló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hu-HU" sz="1300" cap="none" dirty="0" smtClean="0"/>
          </a:p>
          <a:p>
            <a:pPr algn="l"/>
            <a:endParaRPr lang="hu-HU" sz="1200" dirty="0"/>
          </a:p>
        </p:txBody>
      </p:sp>
      <p:sp>
        <p:nvSpPr>
          <p:cNvPr id="10" name="Szöveg helye 5"/>
          <p:cNvSpPr txBox="1">
            <a:spLocks/>
          </p:cNvSpPr>
          <p:nvPr/>
        </p:nvSpPr>
        <p:spPr>
          <a:xfrm>
            <a:off x="7958509" y="1531126"/>
            <a:ext cx="2818694" cy="2205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2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u-HU" sz="1300" b="1" dirty="0" smtClean="0"/>
              <a:t>Alkalmazási területek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hu-HU" sz="1300" cap="none" dirty="0" smtClean="0"/>
              <a:t>Olajfoltok 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6381" y="842171"/>
            <a:ext cx="4158761" cy="2698710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6089" y="3934882"/>
            <a:ext cx="4136982" cy="2652183"/>
          </a:xfrm>
          <a:prstGeom prst="rect">
            <a:avLst/>
          </a:prstGeom>
        </p:spPr>
      </p:pic>
      <p:sp>
        <p:nvSpPr>
          <p:cNvPr id="12" name="Cím 6"/>
          <p:cNvSpPr txBox="1">
            <a:spLocks/>
          </p:cNvSpPr>
          <p:nvPr/>
        </p:nvSpPr>
        <p:spPr>
          <a:xfrm>
            <a:off x="2263654" y="230294"/>
            <a:ext cx="8186611" cy="5588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hu-HU" cap="small" dirty="0" smtClean="0"/>
              <a:t>Olajeltávolító</a:t>
            </a:r>
            <a:endParaRPr lang="hu-HU" sz="1800" cap="small" dirty="0"/>
          </a:p>
        </p:txBody>
      </p:sp>
    </p:spTree>
    <p:extLst>
      <p:ext uri="{BB962C8B-B14F-4D97-AF65-F5344CB8AC3E}">
        <p14:creationId xmlns:p14="http://schemas.microsoft.com/office/powerpoint/2010/main" val="364765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6"/>
          <p:cNvSpPr txBox="1">
            <a:spLocks/>
          </p:cNvSpPr>
          <p:nvPr/>
        </p:nvSpPr>
        <p:spPr>
          <a:xfrm>
            <a:off x="1986089" y="379412"/>
            <a:ext cx="8186611" cy="5588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hu-HU" cap="small" dirty="0" smtClean="0"/>
              <a:t>Tisztító T - Koncentrátum</a:t>
            </a:r>
            <a:endParaRPr lang="hu-HU" sz="1800" cap="small" dirty="0"/>
          </a:p>
        </p:txBody>
      </p:sp>
      <p:sp>
        <p:nvSpPr>
          <p:cNvPr id="6" name="Szöveg helye 5"/>
          <p:cNvSpPr>
            <a:spLocks noGrp="1"/>
          </p:cNvSpPr>
          <p:nvPr>
            <p:ph type="body" sz="half" idx="2"/>
          </p:nvPr>
        </p:nvSpPr>
        <p:spPr>
          <a:xfrm>
            <a:off x="1986089" y="4914279"/>
            <a:ext cx="2377456" cy="1804021"/>
          </a:xfrm>
        </p:spPr>
        <p:txBody>
          <a:bodyPr>
            <a:normAutofit/>
          </a:bodyPr>
          <a:lstStyle/>
          <a:p>
            <a:pPr algn="l"/>
            <a:r>
              <a:rPr lang="hu-HU" sz="1300" b="1" dirty="0" smtClean="0"/>
              <a:t>tulajdonságok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hu-HU" sz="1300" cap="none" dirty="0" smtClean="0"/>
              <a:t>Beton- és kőfelületekre, bevont felületekre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hu-HU" sz="1300" cap="none" dirty="0" smtClean="0"/>
              <a:t>Erős oldóképesség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hu-HU" sz="1300" cap="none" dirty="0" smtClean="0"/>
              <a:t>Oldószermentes</a:t>
            </a:r>
          </a:p>
        </p:txBody>
      </p:sp>
      <p:sp>
        <p:nvSpPr>
          <p:cNvPr id="10" name="Szöveg helye 5"/>
          <p:cNvSpPr txBox="1">
            <a:spLocks/>
          </p:cNvSpPr>
          <p:nvPr/>
        </p:nvSpPr>
        <p:spPr>
          <a:xfrm>
            <a:off x="4432053" y="4914279"/>
            <a:ext cx="2818694" cy="2205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2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u-HU" sz="1300" b="1" dirty="0" smtClean="0"/>
              <a:t>Alkalmazási területek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hu-HU" sz="1300" cap="none" dirty="0" smtClean="0"/>
              <a:t>Általános szennyeződés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hu-HU" sz="1300" cap="none" dirty="0" smtClean="0"/>
              <a:t>Olaj- és zsírszennyeződés</a:t>
            </a:r>
            <a:endParaRPr lang="hu-HU" sz="1300" dirty="0" smtClean="0"/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hu-HU" sz="1300" cap="none" dirty="0" smtClean="0"/>
              <a:t>Padlóápoló és viaszréteg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707" y="1034415"/>
            <a:ext cx="4895693" cy="365666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22" y="1029771"/>
            <a:ext cx="4901912" cy="3661304"/>
          </a:xfrm>
          <a:prstGeom prst="rect">
            <a:avLst/>
          </a:prstGeom>
        </p:spPr>
      </p:pic>
      <p:sp>
        <p:nvSpPr>
          <p:cNvPr id="8" name="Tartalom helye 8"/>
          <p:cNvSpPr txBox="1">
            <a:spLocks/>
          </p:cNvSpPr>
          <p:nvPr/>
        </p:nvSpPr>
        <p:spPr>
          <a:xfrm>
            <a:off x="8543878" y="4923611"/>
            <a:ext cx="2358842" cy="116003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u-HU" sz="1400" b="1" cap="none" dirty="0" smtClean="0"/>
              <a:t>FELHASZNÁLÁS</a:t>
            </a:r>
          </a:p>
          <a:p>
            <a:r>
              <a:rPr lang="hu-HU" sz="1400" cap="none" dirty="0" smtClean="0"/>
              <a:t>Nedves felületre felvinni, bedörzsölni</a:t>
            </a:r>
          </a:p>
          <a:p>
            <a:r>
              <a:rPr lang="hu-HU" sz="1400" cap="none" dirty="0" smtClean="0"/>
              <a:t>Utána leöblíteni</a:t>
            </a:r>
            <a:endParaRPr lang="hu-HU" cap="none" dirty="0" smtClean="0"/>
          </a:p>
          <a:p>
            <a:endParaRPr lang="hu-HU" cap="none" dirty="0"/>
          </a:p>
        </p:txBody>
      </p:sp>
    </p:spTree>
    <p:extLst>
      <p:ext uri="{BB962C8B-B14F-4D97-AF65-F5344CB8AC3E}">
        <p14:creationId xmlns:p14="http://schemas.microsoft.com/office/powerpoint/2010/main" val="428822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6"/>
          <p:cNvSpPr txBox="1">
            <a:spLocks/>
          </p:cNvSpPr>
          <p:nvPr/>
        </p:nvSpPr>
        <p:spPr>
          <a:xfrm>
            <a:off x="1986089" y="379412"/>
            <a:ext cx="8186611" cy="5588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hu-HU" cap="small" dirty="0" smtClean="0"/>
              <a:t>Impregnáló </a:t>
            </a:r>
            <a:r>
              <a:rPr lang="hu-HU" cap="small" dirty="0" err="1" smtClean="0"/>
              <a:t>Perfect</a:t>
            </a:r>
            <a:endParaRPr lang="hu-HU" sz="1800" cap="small" dirty="0"/>
          </a:p>
        </p:txBody>
      </p:sp>
      <p:sp>
        <p:nvSpPr>
          <p:cNvPr id="6" name="Szöveg helye 5"/>
          <p:cNvSpPr>
            <a:spLocks noGrp="1"/>
          </p:cNvSpPr>
          <p:nvPr>
            <p:ph type="body" sz="half" idx="2"/>
          </p:nvPr>
        </p:nvSpPr>
        <p:spPr>
          <a:xfrm>
            <a:off x="901701" y="1925604"/>
            <a:ext cx="4203700" cy="3916396"/>
          </a:xfrm>
        </p:spPr>
        <p:txBody>
          <a:bodyPr>
            <a:normAutofit/>
          </a:bodyPr>
          <a:lstStyle/>
          <a:p>
            <a:pPr algn="l"/>
            <a:r>
              <a:rPr lang="hu-HU" sz="1300" b="1" dirty="0" smtClean="0"/>
              <a:t>Tulajdonságok és alkalmazási területek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hu-HU" sz="1300" cap="none" dirty="0" smtClean="0"/>
              <a:t>Minden kezeletlen, cementkötésű beton- és kőfelületekre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hu-HU" sz="1300" cap="none" dirty="0" smtClean="0"/>
              <a:t>Oldószermentes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hu-HU" sz="1300" cap="none" dirty="0" smtClean="0"/>
              <a:t>Nem képez filmréteget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hu-HU" sz="1300" cap="none" dirty="0" smtClean="0"/>
              <a:t>Intenzív olaj és víztaszítás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hu-HU" sz="1300" cap="none" dirty="0" smtClean="0"/>
              <a:t>Véd a gyors elkoszolódástól és a karbonátosodástól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874" y="1325532"/>
            <a:ext cx="6504526" cy="4313267"/>
          </a:xfrm>
          <a:prstGeom prst="rect">
            <a:avLst/>
          </a:prstGeom>
        </p:spPr>
      </p:pic>
      <p:sp>
        <p:nvSpPr>
          <p:cNvPr id="7" name="Tartalom helye 8"/>
          <p:cNvSpPr txBox="1">
            <a:spLocks/>
          </p:cNvSpPr>
          <p:nvPr/>
        </p:nvSpPr>
        <p:spPr>
          <a:xfrm>
            <a:off x="901701" y="4812401"/>
            <a:ext cx="3909814" cy="125888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u-HU" sz="1400" b="1" cap="none" dirty="0" smtClean="0"/>
              <a:t>FELHASZNÁLÁS</a:t>
            </a:r>
          </a:p>
          <a:p>
            <a:r>
              <a:rPr lang="hu-HU" sz="1400" cap="none" dirty="0" smtClean="0"/>
              <a:t>Színtelen, kezelés után nincs színkülönbség</a:t>
            </a:r>
          </a:p>
          <a:p>
            <a:r>
              <a:rPr lang="hu-HU" sz="1400" cap="none" dirty="0" smtClean="0"/>
              <a:t>Száraz felületre felvinni</a:t>
            </a:r>
            <a:endParaRPr lang="hu-HU" cap="none" dirty="0"/>
          </a:p>
        </p:txBody>
      </p:sp>
    </p:spTree>
    <p:extLst>
      <p:ext uri="{BB962C8B-B14F-4D97-AF65-F5344CB8AC3E}">
        <p14:creationId xmlns:p14="http://schemas.microsoft.com/office/powerpoint/2010/main" val="342287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6"/>
          <p:cNvSpPr txBox="1">
            <a:spLocks/>
          </p:cNvSpPr>
          <p:nvPr/>
        </p:nvSpPr>
        <p:spPr>
          <a:xfrm>
            <a:off x="1986089" y="379412"/>
            <a:ext cx="8186611" cy="5588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hu-HU" cap="small" dirty="0" smtClean="0"/>
              <a:t>Impregnáló </a:t>
            </a:r>
            <a:r>
              <a:rPr lang="hu-HU" cap="small" dirty="0" err="1" smtClean="0"/>
              <a:t>Compact</a:t>
            </a:r>
            <a:endParaRPr lang="hu-HU" sz="1800" cap="small" dirty="0"/>
          </a:p>
        </p:txBody>
      </p:sp>
      <p:sp>
        <p:nvSpPr>
          <p:cNvPr id="6" name="Szöveg helye 5"/>
          <p:cNvSpPr>
            <a:spLocks noGrp="1"/>
          </p:cNvSpPr>
          <p:nvPr>
            <p:ph type="body" sz="half" idx="2"/>
          </p:nvPr>
        </p:nvSpPr>
        <p:spPr>
          <a:xfrm>
            <a:off x="7742767" y="2128804"/>
            <a:ext cx="4203700" cy="3916396"/>
          </a:xfrm>
        </p:spPr>
        <p:txBody>
          <a:bodyPr>
            <a:normAutofit/>
          </a:bodyPr>
          <a:lstStyle/>
          <a:p>
            <a:pPr algn="l"/>
            <a:r>
              <a:rPr lang="hu-HU" sz="1300" b="1" dirty="0" smtClean="0"/>
              <a:t>Tulajdonságok és alkalmazási területek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hu-HU" sz="1300" cap="none" dirty="0" smtClean="0"/>
              <a:t>Világos, színes és sötét betonfelületekre, de fehér betonfelületre nem alkalmas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hu-HU" sz="1300" cap="none" dirty="0" smtClean="0"/>
              <a:t>Színélénkítő hatású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hu-HU" sz="1300" cap="none" dirty="0" smtClean="0"/>
              <a:t>Oldószermentes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hu-HU" sz="1300" cap="none" dirty="0" smtClean="0"/>
              <a:t>Olaj-, víz- és szennytaszító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hu-HU" sz="1300" cap="none" dirty="0" smtClean="0"/>
              <a:t>Véd a karbonátosodástól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0">
            <a:off x="731303" y="1274934"/>
            <a:ext cx="6355298" cy="4236865"/>
          </a:xfrm>
          <a:prstGeom prst="rect">
            <a:avLst/>
          </a:prstGeom>
        </p:spPr>
      </p:pic>
      <p:sp>
        <p:nvSpPr>
          <p:cNvPr id="5" name="Tartalom helye 8"/>
          <p:cNvSpPr txBox="1">
            <a:spLocks/>
          </p:cNvSpPr>
          <p:nvPr/>
        </p:nvSpPr>
        <p:spPr>
          <a:xfrm>
            <a:off x="7808670" y="4882357"/>
            <a:ext cx="3909814" cy="125888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u-HU" sz="1400" b="1" cap="none" dirty="0" smtClean="0"/>
              <a:t>FELHASZNÁLÁS</a:t>
            </a:r>
          </a:p>
          <a:p>
            <a:r>
              <a:rPr lang="hu-HU" sz="1400" cap="none" dirty="0" smtClean="0"/>
              <a:t>Mivel színélénkítő hatású, ezért érdemes a felület szélén egy ecsettel kipróbálni</a:t>
            </a:r>
          </a:p>
          <a:p>
            <a:r>
              <a:rPr lang="hu-HU" sz="1400" cap="none" dirty="0" smtClean="0"/>
              <a:t>…. felületre felvinni</a:t>
            </a:r>
            <a:endParaRPr lang="hu-HU" cap="none" dirty="0"/>
          </a:p>
        </p:txBody>
      </p:sp>
    </p:spTree>
    <p:extLst>
      <p:ext uri="{BB962C8B-B14F-4D97-AF65-F5344CB8AC3E}">
        <p14:creationId xmlns:p14="http://schemas.microsoft.com/office/powerpoint/2010/main" val="238798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artalom helye 8"/>
          <p:cNvSpPr>
            <a:spLocks noGrp="1"/>
          </p:cNvSpPr>
          <p:nvPr>
            <p:ph sz="quarter" idx="13"/>
          </p:nvPr>
        </p:nvSpPr>
        <p:spPr>
          <a:xfrm>
            <a:off x="7307840" y="4704273"/>
            <a:ext cx="3342117" cy="19716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300" b="1" cap="none" dirty="0" smtClean="0"/>
              <a:t>ALKALMAZÁSI TERÜLETEK</a:t>
            </a:r>
          </a:p>
          <a:p>
            <a:r>
              <a:rPr lang="hu-HU" sz="1300" cap="none" dirty="0" smtClean="0"/>
              <a:t>Burkolókőfúgákhoz, egy és több szemcseméretből álló száraz  homok megszilárdításához</a:t>
            </a:r>
          </a:p>
          <a:p>
            <a:endParaRPr lang="hu-HU" cap="none" dirty="0" smtClean="0"/>
          </a:p>
          <a:p>
            <a:endParaRPr lang="hu-HU" cap="none" dirty="0"/>
          </a:p>
        </p:txBody>
      </p:sp>
      <p:sp>
        <p:nvSpPr>
          <p:cNvPr id="10" name="Tartalom helye 8"/>
          <p:cNvSpPr txBox="1">
            <a:spLocks/>
          </p:cNvSpPr>
          <p:nvPr/>
        </p:nvSpPr>
        <p:spPr>
          <a:xfrm>
            <a:off x="1755224" y="4704273"/>
            <a:ext cx="3725730" cy="1976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1300" b="1" cap="none" dirty="0" smtClean="0"/>
              <a:t>TULAJDONSÁGOK</a:t>
            </a:r>
          </a:p>
          <a:p>
            <a:r>
              <a:rPr lang="hu-HU" sz="1300" cap="none" dirty="0" smtClean="0"/>
              <a:t>Betonfelületekre</a:t>
            </a:r>
            <a:endParaRPr lang="hu-HU" sz="1300" cap="none" dirty="0"/>
          </a:p>
          <a:p>
            <a:r>
              <a:rPr lang="hu-HU" sz="1300" cap="none" dirty="0" smtClean="0"/>
              <a:t>oxigén általi megkötés</a:t>
            </a:r>
          </a:p>
          <a:p>
            <a:r>
              <a:rPr lang="hu-HU" sz="1300" cap="none" dirty="0" smtClean="0"/>
              <a:t>kitűnő vízáteresztő képesség</a:t>
            </a:r>
          </a:p>
          <a:p>
            <a:r>
              <a:rPr lang="hu-HU" sz="1300" cap="none" dirty="0" smtClean="0"/>
              <a:t>Nincs a felületen lakkréteg</a:t>
            </a:r>
          </a:p>
          <a:p>
            <a:endParaRPr lang="hu-HU" cap="none" dirty="0" smtClean="0"/>
          </a:p>
          <a:p>
            <a:endParaRPr lang="hu-HU" cap="none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02" y="935147"/>
            <a:ext cx="4896952" cy="365760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855" y="971775"/>
            <a:ext cx="4847914" cy="3620972"/>
          </a:xfrm>
          <a:prstGeom prst="rect">
            <a:avLst/>
          </a:prstGeom>
        </p:spPr>
      </p:pic>
      <p:sp>
        <p:nvSpPr>
          <p:cNvPr id="13" name="Cím 6"/>
          <p:cNvSpPr txBox="1">
            <a:spLocks noGrp="1"/>
          </p:cNvSpPr>
          <p:nvPr>
            <p:ph type="title"/>
          </p:nvPr>
        </p:nvSpPr>
        <p:spPr>
          <a:xfrm>
            <a:off x="3999875" y="-1199631"/>
            <a:ext cx="3935688" cy="202325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hu-HU" cap="small" dirty="0" smtClean="0"/>
              <a:t>Fúgaszilárdító</a:t>
            </a:r>
            <a:endParaRPr lang="hu-HU" sz="1800" cap="small" dirty="0"/>
          </a:p>
        </p:txBody>
      </p:sp>
    </p:spTree>
    <p:extLst>
      <p:ext uri="{BB962C8B-B14F-4D97-AF65-F5344CB8AC3E}">
        <p14:creationId xmlns:p14="http://schemas.microsoft.com/office/powerpoint/2010/main" val="412305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seppecske">
  <a:themeElements>
    <a:clrScheme name="Cseppecske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Cseppecske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seppecske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TM04033925[[fn=Cseppecske]]</Template>
  <TotalTime>777</TotalTime>
  <Words>280</Words>
  <Application>Microsoft Office PowerPoint</Application>
  <PresentationFormat>Szélesvásznú</PresentationFormat>
  <Paragraphs>94</Paragraphs>
  <Slides>9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9</vt:i4>
      </vt:variant>
    </vt:vector>
  </HeadingPairs>
  <TitlesOfParts>
    <vt:vector size="13" baseType="lpstr">
      <vt:lpstr>Arial</vt:lpstr>
      <vt:lpstr>Calibri</vt:lpstr>
      <vt:lpstr>Tw Cen MT</vt:lpstr>
      <vt:lpstr>Cseppecske</vt:lpstr>
      <vt:lpstr>Felületkezelő Szerek</vt:lpstr>
      <vt:lpstr>Speciális tisztítószer c kőtisztító – kivirágzás eltávolító</vt:lpstr>
      <vt:lpstr>Algaeltávolító </vt:lpstr>
      <vt:lpstr>PowerPoint bemutató</vt:lpstr>
      <vt:lpstr>PowerPoint bemutató</vt:lpstr>
      <vt:lpstr>PowerPoint bemutató</vt:lpstr>
      <vt:lpstr>PowerPoint bemutató</vt:lpstr>
      <vt:lpstr>PowerPoint bemutató</vt:lpstr>
      <vt:lpstr>Fúgaszilárdító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Felületkezelő szerek</dc:title>
  <dc:creator>Jókainé Arnóth Helga</dc:creator>
  <cp:lastModifiedBy>Jókainé Arnóth Helga</cp:lastModifiedBy>
  <cp:revision>43</cp:revision>
  <cp:lastPrinted>2015-03-25T15:20:40Z</cp:lastPrinted>
  <dcterms:created xsi:type="dcterms:W3CDTF">2015-02-11T09:18:34Z</dcterms:created>
  <dcterms:modified xsi:type="dcterms:W3CDTF">2015-04-28T14:43:51Z</dcterms:modified>
</cp:coreProperties>
</file>